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06" r:id="rId4"/>
    <p:sldId id="307" r:id="rId5"/>
    <p:sldId id="308" r:id="rId6"/>
    <p:sldId id="309" r:id="rId7"/>
    <p:sldId id="310" r:id="rId8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4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5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2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07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57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2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61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09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6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91886"/>
            <a:ext cx="9144000" cy="80989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rekenbegrippen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201783"/>
            <a:ext cx="9144000" cy="4950823"/>
          </a:xfrm>
        </p:spPr>
        <p:txBody>
          <a:bodyPr>
            <a:normAutofit/>
          </a:bodyPr>
          <a:lstStyle/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schaal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schaallijn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decimale getallen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evenwijdig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loodrecht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doorsnede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korting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verhouding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motief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sjabloon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daimeter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maquette 						</a:t>
            </a:r>
            <a:r>
              <a:rPr lang="nl-NL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turven	</a:t>
            </a:r>
          </a:p>
        </p:txBody>
      </p:sp>
    </p:spTree>
    <p:extLst>
      <p:ext uri="{BB962C8B-B14F-4D97-AF65-F5344CB8AC3E}">
        <p14:creationId xmlns:p14="http://schemas.microsoft.com/office/powerpoint/2010/main" val="325073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6515" y="544455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uitrekenen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groot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in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werklijkheid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schaallijn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lijn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werkelijke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afstand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berekenen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3" y="949592"/>
            <a:ext cx="5408674" cy="742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69" y="747964"/>
            <a:ext cx="4904489" cy="3333148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 rot="14878619">
            <a:off x="9061709" y="3638585"/>
            <a:ext cx="2143435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08" y="1848050"/>
            <a:ext cx="5193364" cy="29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decimale</a:t>
            </a:r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getallen</a:t>
            </a:r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getallen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 een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komma</a:t>
            </a:r>
            <a:endParaRPr lang="en-US" sz="4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evenwijdig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lijnen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elkaar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liggen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01" y="670710"/>
            <a:ext cx="3267075" cy="3533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61" y="670710"/>
            <a:ext cx="4889277" cy="34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loodrecht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lijnen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elkaar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staan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doorsnede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vlak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iets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doorgesneden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4" y="724701"/>
            <a:ext cx="4974907" cy="34911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66" y="724701"/>
            <a:ext cx="2816908" cy="26056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700" y="291349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726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4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eraf</a:t>
            </a:r>
            <a:endParaRPr lang="en-US" sz="4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korting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je minder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hoeft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betalen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</a:t>
            </a:r>
            <a:r>
              <a:rPr lang="en-US" sz="8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verhouding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28" y="732622"/>
            <a:ext cx="2886075" cy="15811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38" y="2703040"/>
            <a:ext cx="1808748" cy="18087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01" y="-44625"/>
            <a:ext cx="2732013" cy="27320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070" y="2722337"/>
            <a:ext cx="1789451" cy="17894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531" y="2978263"/>
            <a:ext cx="1238250" cy="15335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781" y="2442328"/>
            <a:ext cx="12382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motief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patroon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steeds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herhaalt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sjabloon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je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natrekken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7" y="791176"/>
            <a:ext cx="4974536" cy="32803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36" y="791176"/>
            <a:ext cx="3720565" cy="37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0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diameter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lengte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lijn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door het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een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cirkel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382874" y="544455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maquette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het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hoe het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werkelijkheid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gaat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zien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77" y="617520"/>
            <a:ext cx="3769724" cy="35623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32" y="752273"/>
            <a:ext cx="5041634" cy="37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25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B9D8F461E544FAE783058A5AF836A" ma:contentTypeVersion="18" ma:contentTypeDescription="Een nieuw document maken." ma:contentTypeScope="" ma:versionID="6f72bb675164405d7f4b7c2b7d0acd11">
  <xsd:schema xmlns:xsd="http://www.w3.org/2001/XMLSchema" xmlns:xs="http://www.w3.org/2001/XMLSchema" xmlns:p="http://schemas.microsoft.com/office/2006/metadata/properties" xmlns:ns2="e8a576d8-8e37-487f-80fa-d678d255bc97" xmlns:ns3="bcc68ed2-5854-4a18-affd-1f0768dc2e45" targetNamespace="http://schemas.microsoft.com/office/2006/metadata/properties" ma:root="true" ma:fieldsID="2e78f4b26b459d610d207a269d199db3" ns2:_="" ns3:_="">
    <xsd:import namespace="e8a576d8-8e37-487f-80fa-d678d255bc97"/>
    <xsd:import namespace="bcc68ed2-5854-4a18-affd-1f0768dc2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76d8-8e37-487f-80fa-d678d255b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1c6a0e08-1576-455b-af28-552984f92f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68ed2-5854-4a18-affd-1f0768dc2e4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057ce6f-1d89-49ce-9891-fb1a54a209d5}" ma:internalName="TaxCatchAll" ma:showField="CatchAllData" ma:web="bcc68ed2-5854-4a18-affd-1f0768dc2e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a576d8-8e37-487f-80fa-d678d255bc97">
      <Terms xmlns="http://schemas.microsoft.com/office/infopath/2007/PartnerControls"/>
    </lcf76f155ced4ddcb4097134ff3c332f>
    <TaxCatchAll xmlns="bcc68ed2-5854-4a18-affd-1f0768dc2e45" xsi:nil="true"/>
  </documentManagement>
</p:properties>
</file>

<file path=customXml/itemProps1.xml><?xml version="1.0" encoding="utf-8"?>
<ds:datastoreItem xmlns:ds="http://schemas.openxmlformats.org/officeDocument/2006/customXml" ds:itemID="{EBE51085-CC9B-47C9-8C81-5DD6D9BA7717}"/>
</file>

<file path=customXml/itemProps2.xml><?xml version="1.0" encoding="utf-8"?>
<ds:datastoreItem xmlns:ds="http://schemas.openxmlformats.org/officeDocument/2006/customXml" ds:itemID="{5BED87AB-CDB5-4E3F-861A-85525628CAB3}"/>
</file>

<file path=customXml/itemProps3.xml><?xml version="1.0" encoding="utf-8"?>
<ds:datastoreItem xmlns:ds="http://schemas.openxmlformats.org/officeDocument/2006/customXml" ds:itemID="{841B2734-D212-47CC-991F-020CB1ED7D4F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149</Words>
  <Application>Microsoft Office PowerPoint</Application>
  <PresentationFormat>Breedbeeld</PresentationFormat>
  <Paragraphs>108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Kantoorthema</vt:lpstr>
      <vt:lpstr>rekenbegrippen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Jopie van den Berg</dc:creator>
  <cp:lastModifiedBy>Lydie van der Wurff</cp:lastModifiedBy>
  <cp:revision>93</cp:revision>
  <cp:lastPrinted>2021-10-06T13:42:08Z</cp:lastPrinted>
  <dcterms:created xsi:type="dcterms:W3CDTF">2021-09-22T13:08:27Z</dcterms:created>
  <dcterms:modified xsi:type="dcterms:W3CDTF">2024-05-27T13:18:16Z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0x0101004DFB9D8F461E544FAE783058A5AF836A</vt:lpwstr>
  </property>
</Properties>
</file>