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ppt/revisionInfo.xml" ContentType="application/vnd.ms-powerpoint.revisioninfo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79" r:id="rId4"/>
    <p:sldId id="280" r:id="rId5"/>
    <p:sldId id="290" r:id="rId6"/>
    <p:sldId id="291" r:id="rId7"/>
    <p:sldId id="281" r:id="rId8"/>
    <p:sldId id="282" r:id="rId9"/>
    <p:sldId id="284" r:id="rId10"/>
    <p:sldId id="285" r:id="rId11"/>
    <p:sldId id="283" r:id="rId12"/>
    <p:sldId id="286" r:id="rId13"/>
    <p:sldId id="301" r:id="rId14"/>
    <p:sldId id="288" r:id="rId15"/>
    <p:sldId id="300" r:id="rId16"/>
    <p:sldId id="289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302" r:id="rId25"/>
    <p:sldId id="303" r:id="rId26"/>
    <p:sldId id="304" r:id="rId27"/>
  </p:sldIdLst>
  <p:sldSz cx="12192000" cy="6858000"/>
  <p:notesSz cx="6797675" cy="987266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6FA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489069-AEF3-411E-A912-B0C96F7770A9}" v="6" dt="2023-02-15T14:38:42.3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DD4AA-1419-4FF9-AC32-1BE2ACD164BF}" type="datetimeFigureOut">
              <a:rPr lang="nl-NL" smtClean="0"/>
              <a:t>27-5-2024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3AB14-BF34-446A-94DC-E618CCE4DA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5417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DD4AA-1419-4FF9-AC32-1BE2ACD164BF}" type="datetimeFigureOut">
              <a:rPr lang="nl-NL" smtClean="0"/>
              <a:t>27-5-2024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3AB14-BF34-446A-94DC-E618CCE4DA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944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DD4AA-1419-4FF9-AC32-1BE2ACD164BF}" type="datetimeFigureOut">
              <a:rPr lang="nl-NL" smtClean="0"/>
              <a:t>27-5-2024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3AB14-BF34-446A-94DC-E618CCE4DA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506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DD4AA-1419-4FF9-AC32-1BE2ACD164BF}" type="datetimeFigureOut">
              <a:rPr lang="nl-NL" smtClean="0"/>
              <a:t>27-5-2024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3AB14-BF34-446A-94DC-E618CCE4DA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0213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DD4AA-1419-4FF9-AC32-1BE2ACD164BF}" type="datetimeFigureOut">
              <a:rPr lang="nl-NL" smtClean="0"/>
              <a:t>27-5-2024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3AB14-BF34-446A-94DC-E618CCE4DA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0078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DD4AA-1419-4FF9-AC32-1BE2ACD164BF}" type="datetimeFigureOut">
              <a:rPr lang="nl-NL" smtClean="0"/>
              <a:t>27-5-2024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3AB14-BF34-446A-94DC-E618CCE4DA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4570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DD4AA-1419-4FF9-AC32-1BE2ACD164BF}" type="datetimeFigureOut">
              <a:rPr lang="nl-NL" smtClean="0"/>
              <a:t>27-5-2024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3AB14-BF34-446A-94DC-E618CCE4DA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7248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DD4AA-1419-4FF9-AC32-1BE2ACD164BF}" type="datetimeFigureOut">
              <a:rPr lang="nl-NL" smtClean="0"/>
              <a:t>27-5-2024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3AB14-BF34-446A-94DC-E618CCE4DA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6618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DD4AA-1419-4FF9-AC32-1BE2ACD164BF}" type="datetimeFigureOut">
              <a:rPr lang="nl-NL" smtClean="0"/>
              <a:t>27-5-2024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3AB14-BF34-446A-94DC-E618CCE4DA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8497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DD4AA-1419-4FF9-AC32-1BE2ACD164BF}" type="datetimeFigureOut">
              <a:rPr lang="nl-NL" smtClean="0"/>
              <a:t>27-5-2024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3AB14-BF34-446A-94DC-E618CCE4DA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3091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DD4AA-1419-4FF9-AC32-1BE2ACD164BF}" type="datetimeFigureOut">
              <a:rPr lang="nl-NL" smtClean="0"/>
              <a:t>27-5-2024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3AB14-BF34-446A-94DC-E618CCE4DA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6154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DD4AA-1419-4FF9-AC32-1BE2ACD164BF}" type="datetimeFigureOut">
              <a:rPr lang="nl-NL" smtClean="0"/>
              <a:t>27-5-2024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3AB14-BF34-446A-94DC-E618CCE4DA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969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391886"/>
            <a:ext cx="9144000" cy="809897"/>
          </a:xfrm>
        </p:spPr>
        <p:txBody>
          <a:bodyPr>
            <a:normAutofit fontScale="90000"/>
          </a:bodyPr>
          <a:lstStyle/>
          <a:p>
            <a:r>
              <a:rPr lang="nl-NL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rekenbegrippen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1201783"/>
            <a:ext cx="9144000" cy="4950823"/>
          </a:xfrm>
        </p:spPr>
        <p:txBody>
          <a:bodyPr>
            <a:normAutofit/>
          </a:bodyPr>
          <a:lstStyle/>
          <a:p>
            <a:pPr algn="l"/>
            <a:r>
              <a:rPr lang="nl-NL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het bedrag						turven	</a:t>
            </a:r>
          </a:p>
          <a:p>
            <a:pPr algn="l"/>
            <a:r>
              <a:rPr lang="nl-NL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getallenrij					de temperatuur</a:t>
            </a:r>
          </a:p>
          <a:p>
            <a:pPr algn="l"/>
            <a:r>
              <a:rPr lang="nl-NL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het verschil						de thermometer</a:t>
            </a:r>
          </a:p>
          <a:p>
            <a:pPr algn="l"/>
            <a:r>
              <a:rPr lang="nl-NL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het rekenrek					afronden</a:t>
            </a:r>
          </a:p>
          <a:p>
            <a:pPr algn="l"/>
            <a:r>
              <a:rPr lang="nl-NL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wegen						het schrikkeljaar</a:t>
            </a:r>
          </a:p>
          <a:p>
            <a:pPr algn="l"/>
            <a:r>
              <a:rPr lang="nl-NL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een kilogram					een etmaal</a:t>
            </a:r>
          </a:p>
          <a:p>
            <a:pPr algn="l"/>
            <a:r>
              <a:rPr lang="nl-NL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een pond						de as</a:t>
            </a:r>
          </a:p>
          <a:p>
            <a:pPr algn="l"/>
            <a:r>
              <a:rPr lang="nl-NL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een ons						de zijde</a:t>
            </a:r>
          </a:p>
          <a:p>
            <a:pPr algn="l"/>
            <a:r>
              <a:rPr lang="nl-NL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een gram						schatten</a:t>
            </a:r>
          </a:p>
          <a:p>
            <a:pPr algn="l"/>
            <a:r>
              <a:rPr lang="nl-NL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minuut						symmetrisch</a:t>
            </a:r>
          </a:p>
          <a:p>
            <a:pPr algn="l"/>
            <a:r>
              <a:rPr lang="nl-NL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aanvullen						het pictogram</a:t>
            </a:r>
          </a:p>
          <a:p>
            <a:pPr algn="l"/>
            <a:r>
              <a:rPr lang="nl-NL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doortellen						de volgorde</a:t>
            </a:r>
          </a:p>
          <a:p>
            <a:pPr algn="l"/>
            <a:r>
              <a:rPr lang="nl-NL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breedte						overhouden</a:t>
            </a:r>
          </a:p>
          <a:p>
            <a:pPr algn="l"/>
            <a:r>
              <a:rPr lang="nl-NL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lengte			de score			de stipsom</a:t>
            </a:r>
          </a:p>
          <a:p>
            <a:pPr algn="l"/>
            <a:r>
              <a:rPr lang="nl-NL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liniaal 			het wisselgeld		de weegschaal/de balans</a:t>
            </a:r>
          </a:p>
          <a:p>
            <a:pPr algn="l"/>
            <a:r>
              <a:rPr lang="nl-NL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		in evenwicht</a:t>
            </a:r>
          </a:p>
          <a:p>
            <a:pPr algn="l"/>
            <a:r>
              <a:rPr lang="nl-NL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</a:p>
          <a:p>
            <a:pPr algn="l"/>
            <a:endParaRPr lang="nl-NL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nl-NL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7221" y="1201783"/>
            <a:ext cx="161925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736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78764" y="477078"/>
            <a:ext cx="5441151" cy="60588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4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een half </a:t>
            </a:r>
            <a:r>
              <a:rPr lang="en-US" sz="48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uur</a:t>
            </a:r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 30 </a:t>
            </a:r>
            <a:r>
              <a:rPr lang="en-US" sz="28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minuten</a:t>
            </a:r>
            <a:endParaRPr lang="en-US" sz="28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6402125" y="477078"/>
            <a:ext cx="5441151" cy="60588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4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het </a:t>
            </a:r>
            <a:r>
              <a:rPr lang="en-US" sz="48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kwartier</a:t>
            </a:r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 15 </a:t>
            </a:r>
            <a:r>
              <a:rPr lang="en-US" sz="28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minuten</a:t>
            </a:r>
            <a:endParaRPr lang="en-US" sz="28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306" y="750086"/>
            <a:ext cx="3671939" cy="3623197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2627" y="3573620"/>
            <a:ext cx="1220755" cy="125400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4191" y="3573620"/>
            <a:ext cx="1254005" cy="125400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3721" y="804731"/>
            <a:ext cx="3657657" cy="351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856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78764" y="477078"/>
            <a:ext cx="5441151" cy="60588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4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halveren</a:t>
            </a:r>
          </a:p>
          <a:p>
            <a:pPr algn="ct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2 </a:t>
            </a:r>
            <a:r>
              <a:rPr lang="en-US" sz="28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gelijke</a:t>
            </a:r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stukken</a:t>
            </a:r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verdelen</a:t>
            </a:r>
            <a:endParaRPr lang="en-US" sz="28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6402125" y="477078"/>
            <a:ext cx="5441151" cy="60588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48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samenvoegen</a:t>
            </a:r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28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bij</a:t>
            </a:r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elkaar</a:t>
            </a:r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doen</a:t>
            </a:r>
            <a:endParaRPr lang="en-US" sz="28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947" y="678782"/>
            <a:ext cx="4964377" cy="226655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3464" y="3147036"/>
            <a:ext cx="2571750" cy="178117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0711" y="678781"/>
            <a:ext cx="428625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702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78764" y="477078"/>
            <a:ext cx="5441151" cy="60588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48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digitaal</a:t>
            </a:r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6402125" y="477078"/>
            <a:ext cx="5441151" cy="60588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48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analoog</a:t>
            </a:r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726" y="1052362"/>
            <a:ext cx="4467225" cy="19812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4072" y="733274"/>
            <a:ext cx="4962525" cy="460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112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78764" y="477078"/>
            <a:ext cx="5441151" cy="60588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4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en-US" sz="48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eenheid</a:t>
            </a:r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6402125" y="477078"/>
            <a:ext cx="5441151" cy="60588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4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het </a:t>
            </a:r>
            <a:r>
              <a:rPr lang="en-US" sz="48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tiental</a:t>
            </a:r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623" y="743196"/>
            <a:ext cx="4511431" cy="450533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5598" y="3635706"/>
            <a:ext cx="1761897" cy="1761897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4461" y="2200266"/>
            <a:ext cx="4956478" cy="159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8550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78764" y="477078"/>
            <a:ext cx="5441151" cy="60588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4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het </a:t>
            </a:r>
            <a:r>
              <a:rPr lang="en-US" sz="48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honderdtal</a:t>
            </a:r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6402125" y="477078"/>
            <a:ext cx="5441151" cy="60588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4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het </a:t>
            </a:r>
            <a:r>
              <a:rPr lang="en-US" sz="48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duizendtal</a:t>
            </a:r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153" y="822615"/>
            <a:ext cx="4438273" cy="4230991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8060" y="822615"/>
            <a:ext cx="4249280" cy="423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582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78764" y="477078"/>
            <a:ext cx="5441151" cy="60588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50+18+2=</a:t>
            </a:r>
            <a:r>
              <a:rPr lang="en-US" sz="4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70</a:t>
            </a:r>
          </a:p>
          <a:p>
            <a:pPr algn="ctr"/>
            <a:r>
              <a:rPr lang="en-US" sz="4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score</a:t>
            </a:r>
          </a:p>
        </p:txBody>
      </p:sp>
      <p:sp>
        <p:nvSpPr>
          <p:cNvPr id="6" name="Rechthoek 5"/>
          <p:cNvSpPr/>
          <p:nvPr/>
        </p:nvSpPr>
        <p:spPr>
          <a:xfrm>
            <a:off x="6402125" y="477078"/>
            <a:ext cx="5441151" cy="60588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4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het </a:t>
            </a:r>
            <a:r>
              <a:rPr lang="en-US" sz="48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cijfer</a:t>
            </a:r>
            <a:r>
              <a:rPr lang="en-US" sz="4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</a:p>
          <a:p>
            <a:pPr algn="ctr"/>
            <a:r>
              <a:rPr lang="en-US" sz="4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het </a:t>
            </a:r>
            <a:r>
              <a:rPr lang="en-US" sz="48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getal</a:t>
            </a:r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6197" y="832241"/>
            <a:ext cx="3853006" cy="3853006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6124" y="597209"/>
            <a:ext cx="3155501" cy="392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0694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78763" y="477078"/>
            <a:ext cx="5441151" cy="60588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4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rest</a:t>
            </a:r>
          </a:p>
          <a:p>
            <a:pPr algn="ct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wat </a:t>
            </a:r>
            <a:r>
              <a:rPr lang="en-US" sz="28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overblijft</a:t>
            </a:r>
            <a:endParaRPr lang="en-US" sz="28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6402125" y="477078"/>
            <a:ext cx="5441151" cy="60588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4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het patroon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413" y="677378"/>
            <a:ext cx="4895850" cy="386715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8575" y="686903"/>
            <a:ext cx="5048250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0956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78764" y="477078"/>
            <a:ext cx="5441151" cy="60588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4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totaal</a:t>
            </a:r>
          </a:p>
        </p:txBody>
      </p:sp>
      <p:sp>
        <p:nvSpPr>
          <p:cNvPr id="6" name="Rechthoek 5"/>
          <p:cNvSpPr/>
          <p:nvPr/>
        </p:nvSpPr>
        <p:spPr>
          <a:xfrm>
            <a:off x="6402125" y="477078"/>
            <a:ext cx="5441151" cy="60588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4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het wisselgeld</a:t>
            </a:r>
          </a:p>
          <a:p>
            <a:pPr lvl="0" algn="ctr"/>
            <a:r>
              <a:rPr lang="en-US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geld dat je terugkrijgt als je betaalt</a:t>
            </a: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972" y="697280"/>
            <a:ext cx="5013556" cy="4177963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8180" y="889785"/>
            <a:ext cx="4918814" cy="218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3718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78764" y="477078"/>
            <a:ext cx="5441151" cy="60588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48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turven</a:t>
            </a:r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6402125" y="477078"/>
            <a:ext cx="5441151" cy="60588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4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en-US" sz="48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temperatuur</a:t>
            </a:r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586" y="737986"/>
            <a:ext cx="4978011" cy="325649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9637" y="864820"/>
            <a:ext cx="3809042" cy="337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675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78764" y="477078"/>
            <a:ext cx="5441151" cy="60588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4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thermometer</a:t>
            </a:r>
          </a:p>
        </p:txBody>
      </p:sp>
      <p:sp>
        <p:nvSpPr>
          <p:cNvPr id="6" name="Rechthoek 5"/>
          <p:cNvSpPr/>
          <p:nvPr/>
        </p:nvSpPr>
        <p:spPr>
          <a:xfrm>
            <a:off x="6402125" y="477078"/>
            <a:ext cx="5441151" cy="60588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28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29,5 = 3</a:t>
            </a:r>
          </a:p>
          <a:p>
            <a:pPr algn="ct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30,2 = 3</a:t>
            </a:r>
          </a:p>
          <a:p>
            <a:pPr algn="ctr"/>
            <a:endParaRPr lang="en-US" sz="28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28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48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afronden</a:t>
            </a:r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192" y="693019"/>
            <a:ext cx="1567269" cy="45239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2511" y="808372"/>
            <a:ext cx="3864293" cy="281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801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78764" y="477078"/>
            <a:ext cx="5441151" cy="60588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4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het </a:t>
            </a:r>
            <a:r>
              <a:rPr lang="en-US" sz="48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bedrag</a:t>
            </a:r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6402125" y="477078"/>
            <a:ext cx="5441151" cy="60588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4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en-US" sz="48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getallenrij</a:t>
            </a:r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038" y="655292"/>
            <a:ext cx="5090601" cy="433463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7399" y="655292"/>
            <a:ext cx="5090601" cy="429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97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78764" y="477078"/>
            <a:ext cx="5441151" cy="60588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4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het </a:t>
            </a:r>
            <a:r>
              <a:rPr lang="en-US" sz="48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schrikkeljaar</a:t>
            </a:r>
            <a:endParaRPr lang="en-US" sz="1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11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</a:t>
            </a:r>
            <a:r>
              <a:rPr lang="en-US" sz="28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keer</a:t>
            </a:r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de 4 </a:t>
            </a:r>
            <a:r>
              <a:rPr lang="en-US" sz="28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jaar</a:t>
            </a:r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heeft</a:t>
            </a:r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februari</a:t>
            </a:r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geen</a:t>
            </a:r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28 maar 29 </a:t>
            </a:r>
            <a:r>
              <a:rPr lang="en-US" sz="28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dagen</a:t>
            </a:r>
            <a:endParaRPr lang="en-US" sz="28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6402125" y="477078"/>
            <a:ext cx="5441151" cy="60588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4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een </a:t>
            </a:r>
            <a:r>
              <a:rPr lang="en-US" sz="48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etmaal</a:t>
            </a:r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dag </a:t>
            </a:r>
            <a:r>
              <a:rPr lang="en-US" sz="28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</a:t>
            </a:r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nacht</a:t>
            </a:r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samen</a:t>
            </a:r>
            <a:endParaRPr lang="en-US" sz="28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582" y="705351"/>
            <a:ext cx="5057602" cy="251911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0335" y="705351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1089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78764" y="477078"/>
            <a:ext cx="5441151" cy="60588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4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as</a:t>
            </a:r>
          </a:p>
        </p:txBody>
      </p:sp>
      <p:sp>
        <p:nvSpPr>
          <p:cNvPr id="6" name="Rechthoek 5"/>
          <p:cNvSpPr/>
          <p:nvPr/>
        </p:nvSpPr>
        <p:spPr>
          <a:xfrm>
            <a:off x="6402125" y="477078"/>
            <a:ext cx="5441151" cy="60588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4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en-US" sz="48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zijde</a:t>
            </a:r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602" y="954404"/>
            <a:ext cx="4873473" cy="2934202"/>
          </a:xfrm>
          <a:prstGeom prst="rect">
            <a:avLst/>
          </a:prstGeom>
        </p:spPr>
      </p:pic>
      <p:sp>
        <p:nvSpPr>
          <p:cNvPr id="4" name="Pijl-rechts 3"/>
          <p:cNvSpPr/>
          <p:nvPr/>
        </p:nvSpPr>
        <p:spPr>
          <a:xfrm rot="16200000">
            <a:off x="163629" y="3770743"/>
            <a:ext cx="1549667" cy="311377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92D050"/>
              </a:solidFill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8929" y="768939"/>
            <a:ext cx="3787541" cy="3787541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9840" y="3367490"/>
            <a:ext cx="347502" cy="1566808"/>
          </a:xfrm>
          <a:prstGeom prst="rect">
            <a:avLst/>
          </a:prstGeom>
        </p:spPr>
      </p:pic>
      <p:sp>
        <p:nvSpPr>
          <p:cNvPr id="11" name="Pijl-rechts 10"/>
          <p:cNvSpPr/>
          <p:nvPr/>
        </p:nvSpPr>
        <p:spPr>
          <a:xfrm rot="1838992">
            <a:off x="7445141" y="201336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Pijl-rechts 11"/>
          <p:cNvSpPr/>
          <p:nvPr/>
        </p:nvSpPr>
        <p:spPr>
          <a:xfrm rot="8802960">
            <a:off x="10076412" y="242039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Pijl-rechts 12"/>
          <p:cNvSpPr/>
          <p:nvPr/>
        </p:nvSpPr>
        <p:spPr>
          <a:xfrm rot="16200000">
            <a:off x="8633495" y="439778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42921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69139" y="477078"/>
            <a:ext cx="5441151" cy="60588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28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28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28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28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28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28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28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28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28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48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Schatten</a:t>
            </a:r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28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zonder</a:t>
            </a:r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tellen</a:t>
            </a:r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zeggen</a:t>
            </a:r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hoeveel</a:t>
            </a:r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ballen</a:t>
            </a:r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het zijn </a:t>
            </a:r>
          </a:p>
        </p:txBody>
      </p:sp>
      <p:sp>
        <p:nvSpPr>
          <p:cNvPr id="6" name="Rechthoek 5"/>
          <p:cNvSpPr/>
          <p:nvPr/>
        </p:nvSpPr>
        <p:spPr>
          <a:xfrm>
            <a:off x="6402125" y="477078"/>
            <a:ext cx="5441151" cy="60588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48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symmetrisch</a:t>
            </a:r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6989" y="849731"/>
            <a:ext cx="4707058" cy="3654892"/>
          </a:xfrm>
          <a:prstGeom prst="rect">
            <a:avLst/>
          </a:prstGeom>
        </p:spPr>
      </p:pic>
      <p:cxnSp>
        <p:nvCxnSpPr>
          <p:cNvPr id="5" name="Rechte verbindingslijn 4"/>
          <p:cNvCxnSpPr>
            <a:stCxn id="6" idx="0"/>
          </p:cNvCxnSpPr>
          <p:nvPr/>
        </p:nvCxnSpPr>
        <p:spPr>
          <a:xfrm>
            <a:off x="9122701" y="477078"/>
            <a:ext cx="40550" cy="44675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Afbeelding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5470" y="477078"/>
            <a:ext cx="133350" cy="461010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640" y="620053"/>
            <a:ext cx="4165501" cy="416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9017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78764" y="477078"/>
            <a:ext cx="5441151" cy="60588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4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een pictogram</a:t>
            </a:r>
          </a:p>
        </p:txBody>
      </p:sp>
      <p:sp>
        <p:nvSpPr>
          <p:cNvPr id="6" name="Rechthoek 5"/>
          <p:cNvSpPr/>
          <p:nvPr/>
        </p:nvSpPr>
        <p:spPr>
          <a:xfrm>
            <a:off x="6421375" y="477078"/>
            <a:ext cx="5441151" cy="60588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 algn="ctr">
              <a:buAutoNum type="arabicPlain"/>
            </a:pPr>
            <a:r>
              <a:rPr lang="en-US" sz="2400" b="1" dirty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2  3  4  5  6  7  8  9  10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b c d e f g h </a:t>
            </a: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4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 </a:t>
            </a:r>
            <a:r>
              <a:rPr lang="en-US" sz="48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volgorde</a:t>
            </a:r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482" y="866273"/>
            <a:ext cx="3287713" cy="3750243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7084" y="893544"/>
            <a:ext cx="4069732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9332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78764" y="477078"/>
            <a:ext cx="5441151" cy="60588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48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overhouden</a:t>
            </a:r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6402125" y="477078"/>
            <a:ext cx="5441151" cy="60588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4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stipsom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1964" y="1304273"/>
            <a:ext cx="5009830" cy="2093445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627" y="618473"/>
            <a:ext cx="1323975" cy="137160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627" y="3649648"/>
            <a:ext cx="1323975" cy="137160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163" y="2134925"/>
            <a:ext cx="1323975" cy="137160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0902" y="915177"/>
            <a:ext cx="728712" cy="778192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3822" y="2420799"/>
            <a:ext cx="731583" cy="780356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0996" y="3945270"/>
            <a:ext cx="731583" cy="780356"/>
          </a:xfrm>
          <a:prstGeom prst="rect">
            <a:avLst/>
          </a:prstGeom>
        </p:spPr>
      </p:pic>
      <p:sp>
        <p:nvSpPr>
          <p:cNvPr id="16" name="Pijl-rechts 15"/>
          <p:cNvSpPr/>
          <p:nvPr/>
        </p:nvSpPr>
        <p:spPr>
          <a:xfrm>
            <a:off x="1918465" y="1232611"/>
            <a:ext cx="1630237" cy="2194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1240" y="4189385"/>
            <a:ext cx="1646063" cy="256054"/>
          </a:xfrm>
          <a:prstGeom prst="rect">
            <a:avLst/>
          </a:prstGeom>
        </p:spPr>
      </p:pic>
      <p:pic>
        <p:nvPicPr>
          <p:cNvPr id="18" name="Afbeelding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15420" y="2593282"/>
            <a:ext cx="1646063" cy="256054"/>
          </a:xfrm>
          <a:prstGeom prst="rect">
            <a:avLst/>
          </a:prstGeom>
        </p:spPr>
      </p:pic>
      <p:pic>
        <p:nvPicPr>
          <p:cNvPr id="27" name="Afbeelding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9810" y="1427070"/>
            <a:ext cx="904875" cy="923925"/>
          </a:xfrm>
          <a:prstGeom prst="rect">
            <a:avLst/>
          </a:prstGeom>
        </p:spPr>
      </p:pic>
      <p:pic>
        <p:nvPicPr>
          <p:cNvPr id="28" name="Afbeelding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3708" y="3521514"/>
            <a:ext cx="904875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1077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78764" y="477078"/>
            <a:ext cx="5441151" cy="60588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4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en-US" sz="48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balans</a:t>
            </a:r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4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en-US" sz="48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weegschaal</a:t>
            </a:r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6402125" y="477078"/>
            <a:ext cx="5441151" cy="60588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4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</a:t>
            </a:r>
            <a:r>
              <a:rPr lang="en-US" sz="48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evenwicht</a:t>
            </a:r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2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aan</a:t>
            </a:r>
            <a:r>
              <a:rPr lang="en-US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beide</a:t>
            </a:r>
            <a:r>
              <a:rPr lang="en-US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kanten</a:t>
            </a:r>
            <a:r>
              <a:rPr lang="en-US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even </a:t>
            </a:r>
            <a:r>
              <a:rPr lang="en-US" sz="2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zwaar</a:t>
            </a:r>
            <a:r>
              <a:rPr lang="en-US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en-US" sz="2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evenveel</a:t>
            </a:r>
            <a:endParaRPr lang="en-US" sz="24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8997" y="790817"/>
            <a:ext cx="3434009" cy="3434009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5681" y="675314"/>
            <a:ext cx="3634038" cy="401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939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78764" y="477078"/>
            <a:ext cx="5441151" cy="60588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6402125" y="477078"/>
            <a:ext cx="5441151" cy="60588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186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78764" y="477078"/>
            <a:ext cx="5441151" cy="60588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4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het </a:t>
            </a:r>
            <a:r>
              <a:rPr lang="en-US" sz="48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verschil</a:t>
            </a:r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28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hoeveel</a:t>
            </a:r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meer</a:t>
            </a:r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minder</a:t>
            </a:r>
          </a:p>
        </p:txBody>
      </p:sp>
      <p:sp>
        <p:nvSpPr>
          <p:cNvPr id="6" name="Rechthoek 5"/>
          <p:cNvSpPr/>
          <p:nvPr/>
        </p:nvSpPr>
        <p:spPr>
          <a:xfrm>
            <a:off x="6470364" y="477078"/>
            <a:ext cx="5441151" cy="60588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4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het </a:t>
            </a:r>
            <a:r>
              <a:rPr lang="en-US" sz="48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rekenrek</a:t>
            </a:r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434" y="694985"/>
            <a:ext cx="3045809" cy="147888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038" y="2375456"/>
            <a:ext cx="5090600" cy="2540795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7764" y="694985"/>
            <a:ext cx="5086350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112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78764" y="477078"/>
            <a:ext cx="5441151" cy="60588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48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wegen</a:t>
            </a:r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6402125" y="477078"/>
            <a:ext cx="5441151" cy="60588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4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een kilogram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086" y="697023"/>
            <a:ext cx="5084505" cy="384690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0482" y="697023"/>
            <a:ext cx="3518842" cy="3518842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6543" y="2736204"/>
            <a:ext cx="1732903" cy="2279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226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78764" y="477078"/>
            <a:ext cx="5441151" cy="60588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4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een pond</a:t>
            </a:r>
          </a:p>
        </p:txBody>
      </p:sp>
      <p:sp>
        <p:nvSpPr>
          <p:cNvPr id="6" name="Rechthoek 5"/>
          <p:cNvSpPr/>
          <p:nvPr/>
        </p:nvSpPr>
        <p:spPr>
          <a:xfrm>
            <a:off x="6402125" y="477078"/>
            <a:ext cx="5441151" cy="60588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= 100 gram</a:t>
            </a: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4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een </a:t>
            </a:r>
            <a:r>
              <a:rPr lang="en-US" sz="48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ons</a:t>
            </a:r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4653" y="4009606"/>
            <a:ext cx="1749704" cy="131075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446" y="704892"/>
            <a:ext cx="2904525" cy="4289838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6049" y="580606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039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78764" y="477078"/>
            <a:ext cx="5441151" cy="60588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		</a:t>
            </a:r>
            <a:r>
              <a:rPr lang="en-US" sz="28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weegt</a:t>
            </a:r>
            <a:r>
              <a:rPr lang="en-US" sz="2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 gram</a:t>
            </a:r>
          </a:p>
          <a:p>
            <a:pPr algn="ctr"/>
            <a:endParaRPr lang="en-US" sz="2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2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2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2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en-US" sz="28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weegt</a:t>
            </a:r>
            <a:r>
              <a:rPr lang="en-US" sz="2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 gram</a:t>
            </a: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4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een gram</a:t>
            </a:r>
          </a:p>
        </p:txBody>
      </p:sp>
      <p:sp>
        <p:nvSpPr>
          <p:cNvPr id="6" name="Rechthoek 5"/>
          <p:cNvSpPr/>
          <p:nvPr/>
        </p:nvSpPr>
        <p:spPr>
          <a:xfrm>
            <a:off x="6402125" y="477078"/>
            <a:ext cx="5441151" cy="60588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4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en-US" sz="48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minuut</a:t>
            </a:r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7198" y="832211"/>
            <a:ext cx="3802230" cy="401057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875" y="1113071"/>
            <a:ext cx="2095500" cy="1628775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500" y="3145405"/>
            <a:ext cx="1238250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929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78764" y="477078"/>
            <a:ext cx="5441151" cy="60588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48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aanvullen</a:t>
            </a:r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 </a:t>
            </a:r>
            <a:r>
              <a:rPr lang="en-US" sz="28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erbij</a:t>
            </a:r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doen</a:t>
            </a:r>
            <a:endParaRPr lang="en-US" sz="28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6552251" y="477078"/>
            <a:ext cx="5441151" cy="60588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4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13, 14, 15, 16…..</a:t>
            </a:r>
          </a:p>
          <a:p>
            <a:pPr algn="ctr"/>
            <a:r>
              <a:rPr lang="en-US" sz="48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doortellen</a:t>
            </a:r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911" y="715700"/>
            <a:ext cx="5000633" cy="3865925"/>
          </a:xfrm>
          <a:prstGeom prst="rect">
            <a:avLst/>
          </a:prstGeom>
        </p:spPr>
      </p:pic>
      <p:sp>
        <p:nvSpPr>
          <p:cNvPr id="4" name="Stroomdiagram: Verbindingslijn 3"/>
          <p:cNvSpPr/>
          <p:nvPr/>
        </p:nvSpPr>
        <p:spPr>
          <a:xfrm>
            <a:off x="6987941" y="715700"/>
            <a:ext cx="2377440" cy="227156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390074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78764" y="477078"/>
            <a:ext cx="5441151" cy="60588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4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en-US" sz="48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breedte</a:t>
            </a:r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6402123" y="477078"/>
            <a:ext cx="5441151" cy="60588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4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en-US" sz="48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lengte</a:t>
            </a:r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93" y="699276"/>
            <a:ext cx="5108891" cy="36884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8252" y="699276"/>
            <a:ext cx="5108891" cy="3688400"/>
          </a:xfrm>
          <a:prstGeom prst="rect">
            <a:avLst/>
          </a:prstGeom>
        </p:spPr>
      </p:pic>
      <p:sp>
        <p:nvSpPr>
          <p:cNvPr id="11" name="Pijl-rechts 10"/>
          <p:cNvSpPr/>
          <p:nvPr/>
        </p:nvSpPr>
        <p:spPr>
          <a:xfrm rot="21067749">
            <a:off x="2646945" y="3561583"/>
            <a:ext cx="2810577" cy="4042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0000"/>
              </a:solidFill>
            </a:endParaRP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767259">
            <a:off x="6439348" y="2984551"/>
            <a:ext cx="2109222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584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78764" y="477078"/>
            <a:ext cx="5441151" cy="60588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4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en-US" sz="48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liniaal</a:t>
            </a:r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6402125" y="477078"/>
            <a:ext cx="5441151" cy="60588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4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een heel </a:t>
            </a:r>
            <a:r>
              <a:rPr lang="en-US" sz="48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uur</a:t>
            </a:r>
            <a:endParaRPr lang="en-US" sz="4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 60 </a:t>
            </a:r>
            <a:r>
              <a:rPr lang="en-US" sz="28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minuten</a:t>
            </a:r>
            <a:endParaRPr lang="en-US" sz="28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250" y="760396"/>
            <a:ext cx="5059245" cy="319313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6000" y="760396"/>
            <a:ext cx="3590173" cy="359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73775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FB9D8F461E544FAE783058A5AF836A" ma:contentTypeVersion="18" ma:contentTypeDescription="Een nieuw document maken." ma:contentTypeScope="" ma:versionID="6f72bb675164405d7f4b7c2b7d0acd11">
  <xsd:schema xmlns:xsd="http://www.w3.org/2001/XMLSchema" xmlns:xs="http://www.w3.org/2001/XMLSchema" xmlns:p="http://schemas.microsoft.com/office/2006/metadata/properties" xmlns:ns2="e8a576d8-8e37-487f-80fa-d678d255bc97" xmlns:ns3="bcc68ed2-5854-4a18-affd-1f0768dc2e45" targetNamespace="http://schemas.microsoft.com/office/2006/metadata/properties" ma:root="true" ma:fieldsID="2e78f4b26b459d610d207a269d199db3" ns2:_="" ns3:_="">
    <xsd:import namespace="e8a576d8-8e37-487f-80fa-d678d255bc97"/>
    <xsd:import namespace="bcc68ed2-5854-4a18-affd-1f0768dc2e4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a576d8-8e37-487f-80fa-d678d255bc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Afbeeldingtags" ma:readOnly="false" ma:fieldId="{5cf76f15-5ced-4ddc-b409-7134ff3c332f}" ma:taxonomyMulti="true" ma:sspId="1c6a0e08-1576-455b-af28-552984f92fc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c68ed2-5854-4a18-affd-1f0768dc2e45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d057ce6f-1d89-49ce-9891-fb1a54a209d5}" ma:internalName="TaxCatchAll" ma:showField="CatchAllData" ma:web="bcc68ed2-5854-4a18-affd-1f0768dc2e4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6D37F98-E843-40BF-9981-192B8D20A2B4}"/>
</file>

<file path=customXml/itemProps2.xml><?xml version="1.0" encoding="utf-8"?>
<ds:datastoreItem xmlns:ds="http://schemas.openxmlformats.org/officeDocument/2006/customXml" ds:itemID="{785EF71B-DF38-4310-A9C8-3B3702F37140}"/>
</file>

<file path=docProps/app.xml><?xml version="1.0" encoding="utf-8"?>
<Properties xmlns="http://schemas.openxmlformats.org/officeDocument/2006/extended-properties" xmlns:vt="http://schemas.openxmlformats.org/officeDocument/2006/docPropsVTypes">
  <TotalTime>785</TotalTime>
  <Words>358</Words>
  <Application>Microsoft Office PowerPoint</Application>
  <PresentationFormat>Breedbeeld</PresentationFormat>
  <Paragraphs>377</Paragraphs>
  <Slides>26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Verdana</vt:lpstr>
      <vt:lpstr>Kantoorthema</vt:lpstr>
      <vt:lpstr>rekenbegrippen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Jopie van den Berg</dc:creator>
  <cp:lastModifiedBy>Lydie van der Wurff</cp:lastModifiedBy>
  <cp:revision>85</cp:revision>
  <cp:lastPrinted>2021-10-06T13:42:08Z</cp:lastPrinted>
  <dcterms:created xsi:type="dcterms:W3CDTF">2021-09-22T13:08:27Z</dcterms:created>
  <dcterms:modified xsi:type="dcterms:W3CDTF">2024-05-27T13:17:27Z</dcterms:modified>
</cp:coreProperties>
</file>