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74" r:id="rId5"/>
    <p:sldId id="273" r:id="rId6"/>
    <p:sldId id="276" r:id="rId7"/>
    <p:sldId id="275" r:id="rId8"/>
    <p:sldId id="272" r:id="rId9"/>
    <p:sldId id="259" r:id="rId10"/>
    <p:sldId id="261" r:id="rId11"/>
    <p:sldId id="260" r:id="rId12"/>
    <p:sldId id="263" r:id="rId13"/>
    <p:sldId id="262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80" r:id="rId23"/>
    <p:sldId id="277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797675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F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41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4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506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2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007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570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24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61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4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09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15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DD4AA-1419-4FF9-AC32-1BE2ACD164BF}" type="datetimeFigureOut">
              <a:rPr lang="nl-NL" smtClean="0"/>
              <a:t>27-5-2024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391886"/>
            <a:ext cx="9144000" cy="80989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rekenbegrippen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1384663"/>
            <a:ext cx="9144000" cy="4767943"/>
          </a:xfrm>
        </p:spPr>
        <p:txBody>
          <a:bodyPr>
            <a:normAutofit/>
          </a:bodyPr>
          <a:lstStyle/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vermeerderen		het achteraanzicht		de inhoud			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verminderen		het vooraanzicht		de omtrek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spiegelen			het bovenaanzicht		de afstand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 elkaar verbinden		het zijaanzicht		het percentage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grafiek			het onderaanzicht		minimaal		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tabel			de plattegrond		maximaal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gelijknamig maken		afrekenen/betalen		even		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reeks			contant betalen		oneven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afronden			het bankbiljet		oplopend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vereenvoudigen		het muntgeld		aflopend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verdubbelen		de breuk			bruto/netto/tarra		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splitsen			het gewicht			het gemiddelde	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vergelijken			de inhoudsmaat		de balk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teller en noemer		de afmeting/het formaat	</a:t>
            </a:r>
            <a:r>
              <a:rPr lang="nl-NL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tegel</a:t>
            </a:r>
            <a:endParaRPr lang="nl-N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delen			het kwartaal			</a:t>
            </a:r>
          </a:p>
          <a:p>
            <a:pPr algn="l"/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vermenigvuldigen		een jaar</a:t>
            </a:r>
          </a:p>
          <a:p>
            <a:pPr algn="l"/>
            <a:endParaRPr lang="nl-N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nl-N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nl-N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nl-NL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36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achteraanzicht</a:t>
            </a: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zijaanzicht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969" y="591773"/>
            <a:ext cx="5211970" cy="292270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0" y="591772"/>
            <a:ext cx="5179520" cy="38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10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onderaanzicht</a:t>
            </a:r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bovenaanzicht</a:t>
            </a:r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04" y="640047"/>
            <a:ext cx="5174886" cy="343897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130" y="640047"/>
            <a:ext cx="5191141" cy="30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9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plattegrond</a:t>
            </a:r>
            <a:endParaRPr lang="nl-NL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vooraanzicht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63" y="639095"/>
            <a:ext cx="5163760" cy="437121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13" y="639095"/>
            <a:ext cx="5175207" cy="40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0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afrekenen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betalen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contant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betalen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6015" y="735797"/>
            <a:ext cx="5216055" cy="347964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209" y="735797"/>
            <a:ext cx="5228981" cy="34796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009">
            <a:off x="9924950" y="3551880"/>
            <a:ext cx="1720836" cy="10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2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bankbiljet</a:t>
            </a:r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muntgeld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632" y="773363"/>
            <a:ext cx="5178135" cy="42921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4" y="773363"/>
            <a:ext cx="5208377" cy="34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0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breuk</a:t>
            </a:r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gewicht</a:t>
            </a:r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84" y="636105"/>
            <a:ext cx="5166963" cy="43277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53" y="636105"/>
            <a:ext cx="5114035" cy="340315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678" y="3506525"/>
            <a:ext cx="1143810" cy="16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56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inhoudsmaat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afmeting</a:t>
            </a:r>
            <a:endParaRPr lang="en-US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formaat</a:t>
            </a:r>
            <a:endParaRPr lang="nl-NL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05" y="575558"/>
            <a:ext cx="5222008" cy="401569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574" y="575558"/>
            <a:ext cx="2973332" cy="446812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32578">
            <a:off x="9387514" y="3403569"/>
            <a:ext cx="2181802" cy="13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04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kwartaal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49832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jaar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20202" y="628153"/>
            <a:ext cx="2393343" cy="1645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1e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kwartaal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januari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februari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Maart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220278" y="628152"/>
            <a:ext cx="2425147" cy="1645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2e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kwartaal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juni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20202" y="2782957"/>
            <a:ext cx="2393343" cy="164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3e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kwartaal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augustus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september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3220277" y="2782957"/>
            <a:ext cx="2425147" cy="164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4e </a:t>
            </a:r>
            <a:r>
              <a:rPr 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kwartaal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oktober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november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december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810" y="550503"/>
            <a:ext cx="3530380" cy="446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0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inhoud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379547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omtrek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5" y="598312"/>
            <a:ext cx="5198709" cy="424462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58" y="627859"/>
            <a:ext cx="2952750" cy="2600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878" y="3228184"/>
            <a:ext cx="1847850" cy="1266825"/>
          </a:xfrm>
          <a:prstGeom prst="rect">
            <a:avLst/>
          </a:prstGeom>
        </p:spPr>
      </p:pic>
      <p:sp>
        <p:nvSpPr>
          <p:cNvPr id="4" name="Pijl-omlaag 3"/>
          <p:cNvSpPr/>
          <p:nvPr/>
        </p:nvSpPr>
        <p:spPr>
          <a:xfrm>
            <a:off x="2468880" y="10241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336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afstand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1% =</a:t>
            </a: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percentage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procent</a:t>
            </a:r>
            <a:endParaRPr lang="nl-NL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26" y="618948"/>
            <a:ext cx="4119563" cy="4119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53" y="703086"/>
            <a:ext cx="2127603" cy="21276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550" y="1507373"/>
            <a:ext cx="2372172" cy="7278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6310" y="3086711"/>
            <a:ext cx="1218412" cy="14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3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8764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vermeerderen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erbij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+      6+2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verminderen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eraf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      5-2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9086">
            <a:off x="1577036" y="2603792"/>
            <a:ext cx="1280301" cy="6334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2616">
            <a:off x="754711" y="1832696"/>
            <a:ext cx="1263470" cy="6530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2086">
            <a:off x="2103697" y="1570029"/>
            <a:ext cx="1310084" cy="64110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11" y="3252384"/>
            <a:ext cx="1356124" cy="64080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586" y="1808524"/>
            <a:ext cx="1312361" cy="62701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99239">
            <a:off x="1821660" y="3893096"/>
            <a:ext cx="1282037" cy="61252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204" y="742073"/>
            <a:ext cx="1426588" cy="920576"/>
          </a:xfrm>
          <a:prstGeom prst="rect">
            <a:avLst/>
          </a:prstGeom>
        </p:spPr>
      </p:pic>
      <p:cxnSp>
        <p:nvCxnSpPr>
          <p:cNvPr id="15" name="Rechte verbindingslijn 14"/>
          <p:cNvCxnSpPr/>
          <p:nvPr/>
        </p:nvCxnSpPr>
        <p:spPr>
          <a:xfrm>
            <a:off x="3631373" y="879054"/>
            <a:ext cx="13063" cy="3728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fbeelding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8969" y="657783"/>
            <a:ext cx="1426588" cy="920576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5266" y="1469654"/>
            <a:ext cx="1383912" cy="792549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5657" y="1622116"/>
            <a:ext cx="1408298" cy="999831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7967" y="3252384"/>
            <a:ext cx="1432684" cy="1152244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3956" y="2855565"/>
            <a:ext cx="1353429" cy="640135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9178" y="3919032"/>
            <a:ext cx="1377815" cy="829128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242485">
            <a:off x="4347435" y="2603313"/>
            <a:ext cx="1383912" cy="79254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4247" y="2533622"/>
            <a:ext cx="2220124" cy="259014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71067" y="829567"/>
            <a:ext cx="221913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67754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Minimaal</a:t>
            </a:r>
            <a:r>
              <a:rPr lang="en-US" sz="9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zijn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Maximaal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zijn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</a:t>
            </a:r>
            <a:endParaRPr lang="nl-NL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330" y="2872935"/>
            <a:ext cx="2390775" cy="19145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837" y="2815785"/>
            <a:ext cx="2314575" cy="19716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1" y="1659588"/>
            <a:ext cx="1559895" cy="312787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08" y="1653743"/>
            <a:ext cx="1562810" cy="313371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983" y="879235"/>
            <a:ext cx="5762244" cy="1216152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110" y="879235"/>
            <a:ext cx="576224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4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4757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</a:t>
            </a: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oneven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80" y="619082"/>
            <a:ext cx="6222596" cy="95277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49" y="619082"/>
            <a:ext cx="6090222" cy="95277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81" y="1571856"/>
            <a:ext cx="4975473" cy="3310951"/>
          </a:xfrm>
          <a:prstGeom prst="rect">
            <a:avLst/>
          </a:prstGeom>
        </p:spPr>
      </p:pic>
      <p:sp>
        <p:nvSpPr>
          <p:cNvPr id="3" name="Stroomdiagram: Verbindingslijn 2"/>
          <p:cNvSpPr/>
          <p:nvPr/>
        </p:nvSpPr>
        <p:spPr>
          <a:xfrm>
            <a:off x="1473991" y="590282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691" y="5902825"/>
            <a:ext cx="469433" cy="4694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624" y="5902825"/>
            <a:ext cx="469433" cy="46943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57" y="5896708"/>
            <a:ext cx="469433" cy="469433"/>
          </a:xfrm>
          <a:prstGeom prst="rect">
            <a:avLst/>
          </a:prstGeom>
        </p:spPr>
      </p:pic>
      <p:sp>
        <p:nvSpPr>
          <p:cNvPr id="11" name="Stroomdiagram: Verbindingslijn 10"/>
          <p:cNvSpPr/>
          <p:nvPr/>
        </p:nvSpPr>
        <p:spPr>
          <a:xfrm>
            <a:off x="8146229" y="590282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913" y="5886388"/>
            <a:ext cx="469433" cy="46943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371" y="5890590"/>
            <a:ext cx="469433" cy="469433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046" y="5890591"/>
            <a:ext cx="469433" cy="46943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179" y="5902825"/>
            <a:ext cx="469433" cy="46943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579" y="1571855"/>
            <a:ext cx="4849302" cy="33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76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oplopend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klein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groot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aflopend</a:t>
            </a:r>
            <a:endParaRPr lang="en-U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groot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klein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51" y="715871"/>
            <a:ext cx="5058731" cy="260209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93334" y="715870"/>
            <a:ext cx="5058732" cy="26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3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bruto-netto-tarra</a:t>
            </a: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____________</a:t>
            </a: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gemiddelde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alles</a:t>
            </a: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optellen</a:t>
            </a: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eerlijk</a:t>
            </a: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verdelen</a:t>
            </a:r>
            <a:endParaRPr lang="en-US" sz="4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85" y="750153"/>
            <a:ext cx="5167609" cy="239851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432" y="2491479"/>
            <a:ext cx="1393346" cy="139334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902" y="2491479"/>
            <a:ext cx="1396105" cy="13900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312" y="2491479"/>
            <a:ext cx="1396105" cy="139000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673" y="750153"/>
            <a:ext cx="1394105" cy="139410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903" y="748152"/>
            <a:ext cx="1396105" cy="139610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647" y="748153"/>
            <a:ext cx="1411770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90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kolom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kolomsgewijs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anderhalf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hele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halve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43" y="686208"/>
            <a:ext cx="5029200" cy="33432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358" y="686208"/>
            <a:ext cx="3936683" cy="35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25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horizontaal</a:t>
            </a:r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verticaal</a:t>
            </a:r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40080" y="640077"/>
            <a:ext cx="5107577" cy="38927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 flipH="1" flipV="1">
            <a:off x="6590211" y="640077"/>
            <a:ext cx="5133702" cy="38927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Pijl-rechts 13"/>
          <p:cNvSpPr/>
          <p:nvPr/>
        </p:nvSpPr>
        <p:spPr>
          <a:xfrm>
            <a:off x="859468" y="2344126"/>
            <a:ext cx="4626931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-rechts 15"/>
          <p:cNvSpPr/>
          <p:nvPr/>
        </p:nvSpPr>
        <p:spPr>
          <a:xfrm rot="16200000">
            <a:off x="7445829" y="2315062"/>
            <a:ext cx="3422468" cy="4905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211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diagonaal</a:t>
            </a:r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9356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19443" y="673390"/>
            <a:ext cx="5029200" cy="37098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 rot="19482256">
            <a:off x="688458" y="2253206"/>
            <a:ext cx="498381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475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kubus</a:t>
            </a:r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41313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kegel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676" y="638310"/>
            <a:ext cx="3041741" cy="44465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94" y="855208"/>
            <a:ext cx="3832180" cy="38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9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piramide</a:t>
            </a:r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9125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cilinder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62" y="730395"/>
            <a:ext cx="3951514" cy="399509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609" y="730395"/>
            <a:ext cx="3116450" cy="39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95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balk</a:t>
            </a:r>
          </a:p>
        </p:txBody>
      </p:sp>
      <p:sp>
        <p:nvSpPr>
          <p:cNvPr id="6" name="Rechthoek 5"/>
          <p:cNvSpPr/>
          <p:nvPr/>
        </p:nvSpPr>
        <p:spPr>
          <a:xfrm>
            <a:off x="649125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tegel</a:t>
            </a: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" y="912394"/>
            <a:ext cx="5133975" cy="2819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544" y="912394"/>
            <a:ext cx="4182578" cy="41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2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spiegelen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elkaar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51" y="655184"/>
            <a:ext cx="5112000" cy="351186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597" y="655184"/>
            <a:ext cx="2720205" cy="38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5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grafiek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tabel</a:t>
            </a:r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622" y="632026"/>
            <a:ext cx="5168156" cy="19698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237" y="2756831"/>
            <a:ext cx="2066925" cy="17811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837" y="632026"/>
            <a:ext cx="2962411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1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gelijknamig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reeks</a:t>
            </a:r>
            <a:endParaRPr lang="nl-NL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150" y="601114"/>
            <a:ext cx="4229100" cy="12001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056" y="3728185"/>
            <a:ext cx="3941281" cy="13896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633" y="2140837"/>
            <a:ext cx="4810125" cy="12477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53" y="601113"/>
            <a:ext cx="5450699" cy="228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54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kostprijs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		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0,69</a:t>
            </a: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afgerond</a:t>
            </a:r>
            <a:endParaRPr lang="en-U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   0,70</a:t>
            </a: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afronden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42467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vereenvoudigen</a:t>
            </a:r>
            <a:endParaRPr lang="nl-NL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3" y="723906"/>
            <a:ext cx="2419350" cy="36290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822" y="723906"/>
            <a:ext cx="5053013" cy="36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9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3468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2              4</a:t>
            </a: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verdubbelen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0212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splitsen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376" y="713534"/>
            <a:ext cx="4958883" cy="3616170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571775" y="640836"/>
            <a:ext cx="2492083" cy="2846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3222165" y="640836"/>
            <a:ext cx="2492083" cy="2846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82" y="993604"/>
            <a:ext cx="1143030" cy="81507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83" y="2161445"/>
            <a:ext cx="1143028" cy="81507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87" y="993604"/>
            <a:ext cx="1143030" cy="81507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759" y="2159579"/>
            <a:ext cx="1146147" cy="81693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270" y="2159579"/>
            <a:ext cx="1146147" cy="816935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760" y="993604"/>
            <a:ext cx="114614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6687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vergelijken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is het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verschil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is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hetzelfde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54376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de teller   </a:t>
            </a:r>
          </a:p>
          <a:p>
            <a:r>
              <a:rPr lang="en-US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de </a:t>
            </a:r>
            <a:r>
              <a:rPr lang="en-US" sz="4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noemer</a:t>
            </a:r>
            <a:endParaRPr lang="en-US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sz="2000" b="1" u="sng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Teller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Hoeveel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stukken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pak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je? </a:t>
            </a:r>
          </a:p>
          <a:p>
            <a:pPr lvl="0"/>
            <a:r>
              <a:rPr lang="en-US" sz="2000" b="1" u="sng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Noemer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in </a:t>
            </a:r>
            <a:r>
              <a:rPr lang="en-US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hoeveel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stukken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 	 </a:t>
            </a:r>
            <a:r>
              <a:rPr lang="en-US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taart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verdeeld</a:t>
            </a: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23" y="705394"/>
            <a:ext cx="4907280" cy="26357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89387" y="1452228"/>
            <a:ext cx="2010780" cy="178736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069" y="705393"/>
            <a:ext cx="2994958" cy="25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5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9615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algn="ctr"/>
            <a:endParaRPr lang="nl-NL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10076" y="477078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3x3=9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vermenigvuldigen</a:t>
            </a:r>
            <a:r>
              <a:rPr lang="en-US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4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66" y="688120"/>
            <a:ext cx="5013960" cy="41783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87" y="688120"/>
            <a:ext cx="5135728" cy="35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104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FB9D8F461E544FAE783058A5AF836A" ma:contentTypeVersion="18" ma:contentTypeDescription="Een nieuw document maken." ma:contentTypeScope="" ma:versionID="6f72bb675164405d7f4b7c2b7d0acd11">
  <xsd:schema xmlns:xsd="http://www.w3.org/2001/XMLSchema" xmlns:xs="http://www.w3.org/2001/XMLSchema" xmlns:p="http://schemas.microsoft.com/office/2006/metadata/properties" xmlns:ns2="e8a576d8-8e37-487f-80fa-d678d255bc97" xmlns:ns3="bcc68ed2-5854-4a18-affd-1f0768dc2e45" targetNamespace="http://schemas.microsoft.com/office/2006/metadata/properties" ma:root="true" ma:fieldsID="2e78f4b26b459d610d207a269d199db3" ns2:_="" ns3:_="">
    <xsd:import namespace="e8a576d8-8e37-487f-80fa-d678d255bc97"/>
    <xsd:import namespace="bcc68ed2-5854-4a18-affd-1f0768dc2e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a576d8-8e37-487f-80fa-d678d255bc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1c6a0e08-1576-455b-af28-552984f92f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68ed2-5854-4a18-affd-1f0768dc2e4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057ce6f-1d89-49ce-9891-fb1a54a209d5}" ma:internalName="TaxCatchAll" ma:showField="CatchAllData" ma:web="bcc68ed2-5854-4a18-affd-1f0768dc2e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52843A-0315-4B00-90E8-7C858209306D}"/>
</file>

<file path=customXml/itemProps2.xml><?xml version="1.0" encoding="utf-8"?>
<ds:datastoreItem xmlns:ds="http://schemas.openxmlformats.org/officeDocument/2006/customXml" ds:itemID="{2DB0E7C3-5C45-4CDE-B8D2-8DE9507F4ADD}"/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373</Words>
  <Application>Microsoft Office PowerPoint</Application>
  <PresentationFormat>Breedbeeld</PresentationFormat>
  <Paragraphs>528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Verdana</vt:lpstr>
      <vt:lpstr>Kantoorthema</vt:lpstr>
      <vt:lpstr>rekenbegrippen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Jopie van den Berg</dc:creator>
  <cp:lastModifiedBy>Lydie van der Wurff</cp:lastModifiedBy>
  <cp:revision>55</cp:revision>
  <cp:lastPrinted>2021-10-06T13:42:08Z</cp:lastPrinted>
  <dcterms:created xsi:type="dcterms:W3CDTF">2021-09-22T13:08:27Z</dcterms:created>
  <dcterms:modified xsi:type="dcterms:W3CDTF">2024-05-27T13:16:34Z</dcterms:modified>
</cp:coreProperties>
</file>